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2" r:id="rId2"/>
    <p:sldId id="327" r:id="rId3"/>
    <p:sldId id="328" r:id="rId4"/>
    <p:sldId id="329" r:id="rId5"/>
    <p:sldId id="331" r:id="rId6"/>
    <p:sldId id="332" r:id="rId7"/>
    <p:sldId id="330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F2CC07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F2CC07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F2CC07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F2CC07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F2CC07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2CC07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2CC07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2CC07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2CC07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116"/>
    <a:srgbClr val="F2CC07"/>
    <a:srgbClr val="FF9900"/>
    <a:srgbClr val="5054FE"/>
    <a:srgbClr val="0035AD"/>
    <a:srgbClr val="FFFF00"/>
    <a:srgbClr val="0049B2"/>
    <a:srgbClr val="CC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595" autoAdjust="0"/>
  </p:normalViewPr>
  <p:slideViewPr>
    <p:cSldViewPr>
      <p:cViewPr varScale="1">
        <p:scale>
          <a:sx n="91" d="100"/>
          <a:sy n="91" d="100"/>
        </p:scale>
        <p:origin x="11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2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4" tIns="46444" rIns="92884" bIns="46444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9" y="2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4" tIns="46444" rIns="92884" bIns="464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829989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4" tIns="46444" rIns="92884" bIns="4644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9" y="8829989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4" tIns="46444" rIns="92884" bIns="464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3996C26B-87DF-4D60-8EAA-62504531E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66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2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4" tIns="46444" rIns="92884" bIns="46444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9" y="2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4" tIns="46444" rIns="92884" bIns="464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5791"/>
            <a:ext cx="5607684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4" tIns="46444" rIns="92884" bIns="46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8829989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4" tIns="46444" rIns="92884" bIns="4644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9" y="8829989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4" tIns="46444" rIns="92884" bIns="464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90C5C2E-0068-40D1-9050-CA113C680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84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C5C2E-0068-40D1-9050-CA113C68070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561B7-B326-4FE6-9E6C-757620CA4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8A8EB-9CE3-41F8-B4C3-B28CA69AD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E529F-3961-4053-A435-B277AC2E3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F9307-B3B8-46F8-95CF-DB8298387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EC41F-13D9-4E02-9B8A-1162ED4C0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8C083-D8BB-4F8E-9F43-C890622B6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E8D33-3F9E-4451-9BAD-DB160BA32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9E34C-9C40-4207-A175-34BA9528F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CA0B-9F5F-444D-BDB3-A0330FB1E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5DAEC-E1B7-473B-B6A4-0766660A7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5D8D-960B-4DFE-979A-C02179574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62357B0B-BDF0-42F5-AA9F-C757EDF39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sub.edu/budget/GF%20Operating%20Budget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533400" y="4419600"/>
            <a:ext cx="8229600" cy="1645920"/>
          </a:xfrm>
        </p:spPr>
        <p:txBody>
          <a:bodyPr/>
          <a:lstStyle/>
          <a:p>
            <a:pPr marL="0" lvl="2" indent="0" algn="ctr" eaLnBrk="1" hangingPunct="1">
              <a:buFontTx/>
              <a:buNone/>
              <a:defRPr/>
            </a:pPr>
            <a:r>
              <a:rPr lang="en-US" sz="3200" dirty="0" smtClean="0">
                <a:ln>
                  <a:solidFill>
                    <a:srgbClr val="F2CC07"/>
                  </a:solidFill>
                </a:ln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2"/>
              </a:rPr>
              <a:t>Budget Central</a:t>
            </a:r>
            <a:endParaRPr lang="en-US" sz="3200" dirty="0" smtClean="0">
              <a:ln>
                <a:solidFill>
                  <a:srgbClr val="F2CC07"/>
                </a:solidFill>
              </a:ln>
              <a:solidFill>
                <a:srgbClr val="FCD1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053" name="Picture 50" descr="University Seal Golf Official Color Transparent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25040"/>
            <a:ext cx="173736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Campus Budget Forum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lang="en-US" sz="2800" kern="0" noProof="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February 23, 2017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CD1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CD1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46113"/>
            <a:ext cx="8839200" cy="6516687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US" sz="26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Introductions – Mitchell</a:t>
            </a:r>
          </a:p>
          <a:p>
            <a:pPr marL="568325" lvl="1" indent="0">
              <a:buNone/>
            </a:pPr>
            <a:r>
              <a:rPr lang="en-US" sz="26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	Meetings of the USP-BAC</a:t>
            </a:r>
          </a:p>
          <a:p>
            <a:pPr marL="571500" indent="-571500">
              <a:buAutoNum type="romanUcPeriod" startAt="2"/>
            </a:pPr>
            <a:r>
              <a:rPr lang="en-US" sz="26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2016-17 Budget – Davis</a:t>
            </a:r>
          </a:p>
          <a:p>
            <a:pPr marL="571500" indent="-571500">
              <a:buFontTx/>
              <a:buAutoNum type="romanUcPeriod" startAt="2"/>
            </a:pPr>
            <a:r>
              <a:rPr lang="en-US" sz="2600" dirty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2016-17 </a:t>
            </a:r>
            <a:r>
              <a:rPr lang="en-US" sz="26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</a:t>
            </a:r>
            <a:r>
              <a:rPr lang="en-US" sz="2600" dirty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26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nmet </a:t>
            </a:r>
            <a:r>
              <a:rPr lang="en-US" sz="2600" dirty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6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eeds </a:t>
            </a:r>
            <a:r>
              <a:rPr lang="en-US" sz="2600" dirty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Cabinet </a:t>
            </a:r>
            <a:r>
              <a:rPr lang="en-US" sz="26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</a:p>
          <a:p>
            <a:pPr marL="571500" indent="-571500">
              <a:buAutoNum type="romanUcPeriod" startAt="2"/>
            </a:pPr>
            <a:r>
              <a:rPr lang="en-US" sz="26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Initiatives</a:t>
            </a:r>
          </a:p>
          <a:p>
            <a:pPr marL="1030288" lvl="1" indent="-457200">
              <a:buAutoNum type="alphaUcPeriod"/>
            </a:pPr>
            <a:r>
              <a:rPr lang="en-US" sz="24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employment</a:t>
            </a:r>
          </a:p>
          <a:p>
            <a:pPr marL="1030288" lvl="1" indent="-457200">
              <a:buAutoNum type="alphaUcPeriod"/>
            </a:pPr>
            <a:r>
              <a:rPr lang="en-US" sz="24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and staff </a:t>
            </a:r>
            <a:r>
              <a:rPr lang="en-US" sz="2400" dirty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rofessional </a:t>
            </a:r>
            <a:r>
              <a:rPr lang="en-US" sz="2400" dirty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evelopment</a:t>
            </a:r>
          </a:p>
          <a:p>
            <a:pPr marL="1030288" lvl="1" indent="-457200">
              <a:buAutoNum type="alphaUcPeriod"/>
            </a:pPr>
            <a:r>
              <a:rPr lang="en-US" sz="24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and laboratory refresh and renovations</a:t>
            </a:r>
          </a:p>
          <a:p>
            <a:pPr marL="571500" indent="-571500">
              <a:buAutoNum type="romanUcPeriod" startAt="2"/>
            </a:pPr>
            <a:r>
              <a:rPr lang="en-US" sz="26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2017-18 BOT Budget Proposal – Mitchell</a:t>
            </a:r>
          </a:p>
          <a:p>
            <a:pPr marL="571500" indent="-571500">
              <a:buAutoNum type="romanUcPeriod" startAt="2"/>
            </a:pPr>
            <a:r>
              <a:rPr lang="en-US" sz="26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2017-18 CSUB Net Operating Budget Priorities</a:t>
            </a:r>
          </a:p>
          <a:p>
            <a:pPr marL="571500" indent="-571500">
              <a:buAutoNum type="romanUcPeriod" startAt="2"/>
            </a:pPr>
            <a:r>
              <a:rPr lang="en-US" sz="26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</a:t>
            </a:r>
          </a:p>
          <a:p>
            <a:pPr marL="914400" lvl="1" indent="-346075">
              <a:buNone/>
            </a:pPr>
            <a:r>
              <a:rPr lang="en-US" sz="24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	Advocacy Events</a:t>
            </a:r>
          </a:p>
          <a:p>
            <a:pPr marL="571500" indent="-571500">
              <a:buAutoNum type="romanUcPeriod" startAt="2"/>
            </a:pPr>
            <a:r>
              <a:rPr lang="en-US" sz="260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and Q &amp; A</a:t>
            </a:r>
          </a:p>
          <a:p>
            <a:pPr marL="571500" indent="-571500">
              <a:buAutoNum type="romanUcPeriod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F9307-B3B8-46F8-95CF-DB8298387233}" type="slidenum">
              <a:rPr lang="en-US" smtClean="0">
                <a:solidFill>
                  <a:srgbClr val="F2CC07"/>
                </a:solidFill>
              </a:rPr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-152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2016-17 </a:t>
            </a:r>
            <a:r>
              <a:rPr lang="en-US" sz="2200" kern="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Source </a:t>
            </a:r>
            <a:r>
              <a:rPr lang="en-US" sz="2200" kern="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Funds – FY 2016-17 (BK001)</a:t>
            </a:r>
            <a:endParaRPr lang="en-US" sz="2200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2CC07"/>
                </a:solidFill>
              </a:rPr>
              <a:t>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8474" r="7490" b="4444"/>
          <a:stretch/>
        </p:blipFill>
        <p:spPr>
          <a:xfrm>
            <a:off x="2286000" y="685800"/>
            <a:ext cx="443788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F9307-B3B8-46F8-95CF-DB82983872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2016-17 Budget </a:t>
            </a:r>
            <a:br>
              <a:rPr lang="en-US" sz="2800" kern="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Funds – FY 2016-17 (BK001)</a:t>
            </a:r>
            <a:endParaRPr lang="en-US" sz="2800" kern="0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2CC07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2CC07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2CC07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2CC07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F2CC07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F2CC07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F2CC07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F2CC07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2CC07"/>
                </a:solidFill>
              </a:rPr>
              <a:t>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t="8889" r="3636" b="2222"/>
          <a:stretch/>
        </p:blipFill>
        <p:spPr>
          <a:xfrm>
            <a:off x="685800" y="685800"/>
            <a:ext cx="7800975" cy="594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52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2017-18</a:t>
            </a:r>
          </a:p>
          <a:p>
            <a:r>
              <a:rPr lang="en-US" sz="2800" kern="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CSU Support Budget Request Augmentation</a:t>
            </a:r>
            <a:endParaRPr lang="en-US" sz="2800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2CC07"/>
                </a:solidFill>
              </a:rPr>
              <a:t>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4"/>
          <a:stretch/>
        </p:blipFill>
        <p:spPr>
          <a:xfrm>
            <a:off x="223345" y="1844040"/>
            <a:ext cx="8692055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228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2017-18 CSUB Net Operating Budget Priorities</a:t>
            </a:r>
          </a:p>
          <a:p>
            <a:endParaRPr lang="en-US" sz="2800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2CC07"/>
                </a:solidFill>
              </a:rPr>
              <a:t>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0"/>
          <a:stretch/>
        </p:blipFill>
        <p:spPr>
          <a:xfrm>
            <a:off x="381000" y="1676400"/>
            <a:ext cx="8400733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solidFill>
                  <a:srgbClr val="FCD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State Advocacy Events Calendar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2222" b="40000"/>
          <a:stretch/>
        </p:blipFill>
        <p:spPr>
          <a:xfrm>
            <a:off x="1545331" y="1219200"/>
            <a:ext cx="5617469" cy="429768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2CC07"/>
                </a:solidFill>
              </a:rPr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35AD"/>
      </a:dk1>
      <a:lt1>
        <a:srgbClr val="0035AD"/>
      </a:lt1>
      <a:dk2>
        <a:srgbClr val="0035AD"/>
      </a:dk2>
      <a:lt2>
        <a:srgbClr val="0035AD"/>
      </a:lt2>
      <a:accent1>
        <a:srgbClr val="0035AD"/>
      </a:accent1>
      <a:accent2>
        <a:srgbClr val="0035AD"/>
      </a:accent2>
      <a:accent3>
        <a:srgbClr val="0035AD"/>
      </a:accent3>
      <a:accent4>
        <a:srgbClr val="0035AD"/>
      </a:accent4>
      <a:accent5>
        <a:srgbClr val="0035AD"/>
      </a:accent5>
      <a:accent6>
        <a:srgbClr val="2D2D8A"/>
      </a:accent6>
      <a:hlink>
        <a:srgbClr val="0035AD"/>
      </a:hlink>
      <a:folHlink>
        <a:srgbClr val="0035A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2CC0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2CC0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3329</TotalTime>
  <Words>45</Words>
  <Application>Microsoft Office PowerPoint</Application>
  <PresentationFormat>On-screen Show (4:3)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Default Design</vt:lpstr>
      <vt:lpstr>PowerPoint Presentation</vt:lpstr>
      <vt:lpstr>Agenda</vt:lpstr>
      <vt:lpstr>PowerPoint Presentation</vt:lpstr>
      <vt:lpstr>2016-17 Budget  Use of Funds – FY 2016-17 (BK001)</vt:lpstr>
      <vt:lpstr>PowerPoint Presentation</vt:lpstr>
      <vt:lpstr>PowerPoint Presentation</vt:lpstr>
      <vt:lpstr>PowerPoint Presentation</vt:lpstr>
    </vt:vector>
  </TitlesOfParts>
  <Company>CSU Bakersfield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Club Presentation</dc:title>
  <dc:creator>Alicia Escalante</dc:creator>
  <cp:lastModifiedBy>Alicia Escalante</cp:lastModifiedBy>
  <cp:revision>380</cp:revision>
  <cp:lastPrinted>2017-02-23T19:33:05Z</cp:lastPrinted>
  <dcterms:created xsi:type="dcterms:W3CDTF">2005-03-01T00:43:33Z</dcterms:created>
  <dcterms:modified xsi:type="dcterms:W3CDTF">2017-02-23T19:37:14Z</dcterms:modified>
</cp:coreProperties>
</file>